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344" r:id="rId5"/>
    <p:sldId id="259" r:id="rId6"/>
    <p:sldId id="307" r:id="rId7"/>
    <p:sldId id="260" r:id="rId8"/>
    <p:sldId id="261" r:id="rId9"/>
    <p:sldId id="319" r:id="rId10"/>
    <p:sldId id="262" r:id="rId11"/>
    <p:sldId id="263" r:id="rId12"/>
    <p:sldId id="267" r:id="rId13"/>
    <p:sldId id="264" r:id="rId14"/>
    <p:sldId id="266" r:id="rId15"/>
    <p:sldId id="268" r:id="rId16"/>
    <p:sldId id="320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308" r:id="rId27"/>
    <p:sldId id="279" r:id="rId28"/>
    <p:sldId id="280" r:id="rId29"/>
    <p:sldId id="281" r:id="rId30"/>
    <p:sldId id="282" r:id="rId31"/>
    <p:sldId id="289" r:id="rId32"/>
    <p:sldId id="323" r:id="rId33"/>
    <p:sldId id="283" r:id="rId34"/>
    <p:sldId id="284" r:id="rId35"/>
    <p:sldId id="285" r:id="rId36"/>
    <p:sldId id="309" r:id="rId37"/>
    <p:sldId id="286" r:id="rId38"/>
    <p:sldId id="287" r:id="rId39"/>
    <p:sldId id="315" r:id="rId40"/>
    <p:sldId id="288" r:id="rId41"/>
    <p:sldId id="325" r:id="rId42"/>
    <p:sldId id="290" r:id="rId43"/>
    <p:sldId id="304" r:id="rId44"/>
    <p:sldId id="291" r:id="rId45"/>
    <p:sldId id="316" r:id="rId46"/>
    <p:sldId id="292" r:id="rId47"/>
    <p:sldId id="294" r:id="rId48"/>
    <p:sldId id="295" r:id="rId49"/>
    <p:sldId id="311" r:id="rId50"/>
    <p:sldId id="298" r:id="rId51"/>
    <p:sldId id="299" r:id="rId52"/>
    <p:sldId id="300" r:id="rId53"/>
    <p:sldId id="317" r:id="rId54"/>
    <p:sldId id="302" r:id="rId55"/>
    <p:sldId id="303" r:id="rId56"/>
    <p:sldId id="305" r:id="rId57"/>
    <p:sldId id="301" r:id="rId58"/>
    <p:sldId id="306" r:id="rId59"/>
    <p:sldId id="310" r:id="rId60"/>
    <p:sldId id="312" r:id="rId61"/>
    <p:sldId id="293" r:id="rId62"/>
    <p:sldId id="313" r:id="rId63"/>
    <p:sldId id="318" r:id="rId64"/>
    <p:sldId id="321" r:id="rId65"/>
    <p:sldId id="322" r:id="rId66"/>
    <p:sldId id="324" r:id="rId67"/>
    <p:sldId id="326" r:id="rId68"/>
    <p:sldId id="328" r:id="rId69"/>
    <p:sldId id="31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5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AF7B3-24FE-4767-A864-82FE03E14FD0}" type="datetimeFigureOut">
              <a:rPr lang="en-US" smtClean="0"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27F3-E958-4041-A4D0-80A48837E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1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ingchild.harvard.edu/resources/multimedia/videos/brain_hero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Brain Hero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https://www.youtube.com/watch?v=s31HdBeBgg4#t=12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56" y="59724"/>
            <a:ext cx="6688095" cy="66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82" y="534115"/>
            <a:ext cx="8579193" cy="57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347662"/>
            <a:ext cx="747712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762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18" y="364525"/>
            <a:ext cx="8455152" cy="63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1-01- Heroes [In the Style of The Wallflowers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908" y="543903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5" y="774665"/>
            <a:ext cx="12192000" cy="5341620"/>
          </a:xfrm>
          <a:prstGeom prst="rect">
            <a:avLst/>
          </a:prstGeom>
        </p:spPr>
      </p:pic>
      <p:pic>
        <p:nvPicPr>
          <p:cNvPr id="5" name="01-01- Heroes [In the Style of The Wallflowers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2432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86" y="773425"/>
            <a:ext cx="7230732" cy="54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0" y="216755"/>
            <a:ext cx="11520706" cy="64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22" y="191197"/>
            <a:ext cx="9713167" cy="64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21" y="857527"/>
            <a:ext cx="7334250" cy="54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8" y="70558"/>
            <a:ext cx="10206680" cy="67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8" y="205259"/>
            <a:ext cx="7159968" cy="63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73" y="204380"/>
            <a:ext cx="9465275" cy="63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66" y="216244"/>
            <a:ext cx="8949896" cy="67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2" y="0"/>
            <a:ext cx="10296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61" y="0"/>
            <a:ext cx="8458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3" y="89353"/>
            <a:ext cx="9609476" cy="63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5" y="662992"/>
            <a:ext cx="8640147" cy="57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3" y="-19124"/>
            <a:ext cx="9638269" cy="68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76" y="63843"/>
            <a:ext cx="8076685" cy="67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1" y="0"/>
            <a:ext cx="1061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9" y="0"/>
            <a:ext cx="10217730" cy="68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74" y="290555"/>
            <a:ext cx="9214855" cy="61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63" y="123568"/>
            <a:ext cx="9760563" cy="64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10" y="187627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7" y="181296"/>
            <a:ext cx="9671222" cy="641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86" y="37537"/>
            <a:ext cx="9671222" cy="64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02" y="191166"/>
            <a:ext cx="8790545" cy="62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2" y="0"/>
            <a:ext cx="1007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1" y="650789"/>
            <a:ext cx="10271527" cy="58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78" y="617838"/>
            <a:ext cx="10086208" cy="56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16" y="83599"/>
            <a:ext cx="9720649" cy="65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36" y="681126"/>
            <a:ext cx="8545622" cy="56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46" y="315098"/>
            <a:ext cx="6293707" cy="62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4" y="560173"/>
            <a:ext cx="11351740" cy="56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564" y="1394472"/>
            <a:ext cx="6646133" cy="472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63" y="225938"/>
            <a:ext cx="6997796" cy="651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51" y="518298"/>
            <a:ext cx="8551905" cy="57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9" y="842599"/>
            <a:ext cx="8850784" cy="59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9" y="0"/>
            <a:ext cx="10842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69" y="321276"/>
            <a:ext cx="10018412" cy="60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88" y="165169"/>
            <a:ext cx="6709204" cy="63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565150"/>
            <a:ext cx="112268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6" y="591567"/>
            <a:ext cx="9918356" cy="55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6" y="375819"/>
            <a:ext cx="9733005" cy="64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0" y="0"/>
            <a:ext cx="10275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6" y="61782"/>
            <a:ext cx="8608540" cy="64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2" y="90659"/>
            <a:ext cx="10056429" cy="66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6" y="130494"/>
            <a:ext cx="9817175" cy="65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6" y="280087"/>
            <a:ext cx="11700198" cy="61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05" y="0"/>
            <a:ext cx="6275321" cy="3514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4" y="2538848"/>
            <a:ext cx="5709991" cy="4277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268" y="133518"/>
            <a:ext cx="565074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 to </a:t>
            </a:r>
          </a:p>
          <a:p>
            <a:pPr algn="ctr"/>
            <a:r>
              <a:rPr lang="en-US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all of our</a:t>
            </a:r>
            <a:endParaRPr lang="en-US" sz="7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6084" y="3629197"/>
            <a:ext cx="661976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HEROES</a:t>
            </a:r>
            <a:r>
              <a:rPr lang="en-US" sz="1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1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03" y="2395379"/>
            <a:ext cx="3129811" cy="2086541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5149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3" y="67275"/>
            <a:ext cx="11051746" cy="68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56" y="271849"/>
            <a:ext cx="7180159" cy="62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1" y="136087"/>
            <a:ext cx="10488485" cy="660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</Words>
  <Application>Microsoft Office PowerPoint</Application>
  <PresentationFormat>Widescreen</PresentationFormat>
  <Paragraphs>5</Paragraphs>
  <Slides>69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Brain Hero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UND School of Medicine &amp; Health Sciences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Nissen, Kylie</dc:creator>
  <cp:lastModifiedBy>Nissen, Kylie</cp:lastModifiedBy>
  <cp:revision>22</cp:revision>
  <dcterms:created xsi:type="dcterms:W3CDTF">2014-10-10T18:24:59Z</dcterms:created>
  <dcterms:modified xsi:type="dcterms:W3CDTF">2014-10-13T23:27:55Z</dcterms:modified>
</cp:coreProperties>
</file>